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Algoritmos de compresión de imágenes para evaluar la salud animal del ganado en el contexto de la ganadería  de Precisión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 rot="10800000" flipH="1">
            <a:off x="2829600" y="206772"/>
            <a:ext cx="919620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02" name="Google Shape;202;p2"/>
          <p:cNvSpPr/>
          <p:nvPr/>
        </p:nvSpPr>
        <p:spPr>
          <a:xfrm>
            <a:off x="32800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Segundo autor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Primer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1912680" y="513648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Ponga una foto sonriente y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 nombre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1528050" y="4869381"/>
            <a:ext cx="774144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3" name="Google Shape;213;p2"/>
          <p:cNvSpPr/>
          <p:nvPr/>
        </p:nvSpPr>
        <p:spPr>
          <a:xfrm>
            <a:off x="5025600" y="511740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Ponga una foto sonriente y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 nombre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640979" y="4850271"/>
            <a:ext cx="774144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5" name="Google Shape;215;p2"/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http://github.com/yourUserName/proyecto/.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7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el URL donde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 proyecto se encuentra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6996626" y="6335156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a caricatura de un hombre con una camisa azul&#10;&#10;Descripción generada automáticamente con confianza media">
            <a:extLst>
              <a:ext uri="{FF2B5EF4-FFF2-40B4-BE49-F238E27FC236}">
                <a16:creationId xmlns:a16="http://schemas.microsoft.com/office/drawing/2014/main" id="{35003FD9-6A21-4933-B45F-02652C40A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84" y="1866474"/>
            <a:ext cx="2267891" cy="2267891"/>
          </a:xfrm>
          <a:prstGeom prst="rect">
            <a:avLst/>
          </a:prstGeom>
        </p:spPr>
      </p:pic>
      <p:pic>
        <p:nvPicPr>
          <p:cNvPr id="7" name="Imagen 6" descr="Una persona con una gorra negra&#10;&#10;Descripción generada automáticamente con confianza baja">
            <a:extLst>
              <a:ext uri="{FF2B5EF4-FFF2-40B4-BE49-F238E27FC236}">
                <a16:creationId xmlns:a16="http://schemas.microsoft.com/office/drawing/2014/main" id="{58E104F7-4E27-472A-8CE6-613F9AFBB9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0737" y="1834319"/>
            <a:ext cx="2346356" cy="2346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10800000" flipH="1">
            <a:off x="41918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2" name="Google Shape;232;p6"/>
          <p:cNvSpPr/>
          <p:nvPr/>
        </p:nvSpPr>
        <p:spPr>
          <a:xfrm>
            <a:off x="5185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d317ae2b_0_271"/>
          <p:cNvSpPr/>
          <p:nvPr/>
        </p:nvSpPr>
        <p:spPr>
          <a:xfrm rot="10800000" flipH="1">
            <a:off x="3887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 </a:t>
            </a:r>
            <a:r>
              <a:rPr lang="en-US" sz="2200" b="1">
                <a:solidFill>
                  <a:srgbClr val="001E33"/>
                </a:solidFill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Compresión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162000" y="5278080"/>
            <a:ext cx="6307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compresión de imágenes para la clasificación automática de la salud animal (</a:t>
            </a:r>
            <a:r>
              <a:rPr lang="en-US" sz="14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este semestre, uno podría ser LZS, Huffman, LZ77, LZ78... por favor, elija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están pixelados como los míos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0" name="Google Shape;330;p3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3828" y="1551401"/>
            <a:ext cx="3425400" cy="35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1100</Words>
  <Application>Microsoft Office PowerPoint</Application>
  <PresentationFormat>Panorámica</PresentationFormat>
  <Paragraphs>161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Jerónimo Osorio Muñoz</cp:lastModifiedBy>
  <cp:revision>2</cp:revision>
  <dcterms:created xsi:type="dcterms:W3CDTF">2020-06-26T14:36:07Z</dcterms:created>
  <dcterms:modified xsi:type="dcterms:W3CDTF">2021-08-15T22:18:52Z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